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9550-BF7F-4AA1-A462-ED1B69844442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FFCCF-89D3-4E26-B7FC-3197B458248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CCF-89D3-4E26-B7FC-3197B4582482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CCF-89D3-4E26-B7FC-3197B4582482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CCF-89D3-4E26-B7FC-3197B4582482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Місце для нижнього колонтитула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9" name="Місце для дати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5D457E2-D17F-43F1-AFA2-551EB6F04AF3}" type="datetimeFigureOut">
              <a:rPr lang="uk-UA" smtClean="0"/>
              <a:pPr/>
              <a:t>13.02.2015</a:t>
            </a:fld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F653101-0FAD-4D00-ACD7-77E7EC39ED2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heel spokes="2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21429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FF0000"/>
                </a:solidFill>
              </a:rPr>
              <a:t>ПРОЕКТ</a:t>
            </a:r>
            <a:endParaRPr lang="uk-UA" sz="4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7154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err="1" smtClean="0">
                <a:solidFill>
                  <a:srgbClr val="FFFF00"/>
                </a:solidFill>
              </a:rPr>
              <a:t>“Добренята</a:t>
            </a:r>
            <a:r>
              <a:rPr lang="uk-UA" sz="4800" b="1" dirty="0" smtClean="0">
                <a:solidFill>
                  <a:srgbClr val="FFFF00"/>
                </a:solidFill>
              </a:rPr>
              <a:t> творять країну </a:t>
            </a:r>
            <a:r>
              <a:rPr lang="uk-UA" sz="4800" b="1" dirty="0" err="1" smtClean="0">
                <a:solidFill>
                  <a:srgbClr val="FFFF00"/>
                </a:solidFill>
              </a:rPr>
              <a:t>Добра”</a:t>
            </a:r>
            <a:endParaRPr lang="uk-UA" sz="4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28625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Бубнівська  ЗОШ І-ІІІ ступенів.</a:t>
            </a:r>
          </a:p>
          <a:p>
            <a:pPr algn="ctr"/>
            <a:r>
              <a:rPr lang="uk-UA" dirty="0" smtClean="0">
                <a:solidFill>
                  <a:srgbClr val="002060"/>
                </a:solidFill>
              </a:rPr>
              <a:t>Шкільна  Президентська республіка </a:t>
            </a:r>
            <a:r>
              <a:rPr lang="uk-UA" dirty="0" err="1" smtClean="0">
                <a:solidFill>
                  <a:srgbClr val="002060"/>
                </a:solidFill>
              </a:rPr>
              <a:t>“Мрія”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2014 </a:t>
            </a:r>
            <a:r>
              <a:rPr lang="uk-UA" dirty="0" smtClean="0">
                <a:solidFill>
                  <a:srgbClr val="002060"/>
                </a:solidFill>
              </a:rPr>
              <a:t>р.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500042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“ Зроби свій подарунок для дітей – сиріт з Луцького будинку дитини в День Святого </a:t>
            </a:r>
            <a:r>
              <a:rPr lang="uk-UA" dirty="0" err="1" smtClean="0"/>
              <a:t>Миколая”</a:t>
            </a:r>
            <a:r>
              <a:rPr lang="uk-UA" dirty="0" smtClean="0"/>
              <a:t> </a:t>
            </a:r>
          </a:p>
          <a:p>
            <a:r>
              <a:rPr lang="uk-UA" dirty="0" smtClean="0"/>
              <a:t>Взяло участь 60 дітей, 21 вчитель, 15 батьків.</a:t>
            </a:r>
          </a:p>
          <a:p>
            <a:r>
              <a:rPr lang="uk-UA" dirty="0" smtClean="0"/>
              <a:t>Зібрано та передано 7 ящиків іграшок, печиво, цукерки, соки, набори олівців, фломастерів, пластиліну.</a:t>
            </a:r>
            <a:endParaRPr lang="uk-UA" dirty="0"/>
          </a:p>
        </p:txBody>
      </p:sp>
      <p:pic>
        <p:nvPicPr>
          <p:cNvPr id="10" name="Рисунок 9" descr="SAM_0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000240"/>
            <a:ext cx="3714776" cy="2143140"/>
          </a:xfrm>
          <a:prstGeom prst="rect">
            <a:avLst/>
          </a:prstGeom>
        </p:spPr>
      </p:pic>
      <p:pic>
        <p:nvPicPr>
          <p:cNvPr id="14" name="Рисунок 13" descr="SAM_0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14818"/>
            <a:ext cx="3643338" cy="2428868"/>
          </a:xfrm>
          <a:prstGeom prst="rect">
            <a:avLst/>
          </a:prstGeom>
        </p:spPr>
      </p:pic>
      <p:pic>
        <p:nvPicPr>
          <p:cNvPr id="15" name="Рисунок 14" descr="SAM_0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357670"/>
            <a:ext cx="3714808" cy="2286040"/>
          </a:xfrm>
          <a:prstGeom prst="rect">
            <a:avLst/>
          </a:prstGeom>
        </p:spPr>
      </p:pic>
      <p:pic>
        <p:nvPicPr>
          <p:cNvPr id="21" name="Рисунок 20" descr="SAM_0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 flipV="1">
            <a:off x="1464447" y="1250141"/>
            <a:ext cx="2143140" cy="364333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7154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Історія про морську зірочку</a:t>
            </a:r>
          </a:p>
          <a:p>
            <a:endParaRPr lang="uk-UA" sz="1200" dirty="0" smtClean="0"/>
          </a:p>
          <a:p>
            <a:r>
              <a:rPr lang="uk-UA" sz="1400" dirty="0" smtClean="0"/>
              <a:t>      “ Одного разу рибалка йшов уздовж узбережжя моря. Він </a:t>
            </a:r>
          </a:p>
          <a:p>
            <a:r>
              <a:rPr lang="uk-UA" sz="1400" dirty="0" smtClean="0"/>
              <a:t>помітив, що за ніч на берег викинуло величезну кількість морських</a:t>
            </a:r>
          </a:p>
          <a:p>
            <a:r>
              <a:rPr lang="uk-UA" sz="1400" dirty="0" smtClean="0"/>
              <a:t> зірочок. З радістю, насолоджуючись ранковим сонцем, рибалка міряв</a:t>
            </a:r>
          </a:p>
          <a:p>
            <a:r>
              <a:rPr lang="uk-UA" sz="1400" dirty="0" smtClean="0"/>
              <a:t> милю за милею, йдучи по піску.</a:t>
            </a:r>
          </a:p>
          <a:p>
            <a:r>
              <a:rPr lang="uk-UA" sz="1400" dirty="0" smtClean="0"/>
              <a:t>       Удалечині  він побачив, хтось танцює на пляжі. Здивований тим, що</a:t>
            </a:r>
          </a:p>
          <a:p>
            <a:r>
              <a:rPr lang="uk-UA" sz="1400" dirty="0" smtClean="0"/>
              <a:t> хтось радіє життю таким дивним способом, він підійшов ближче. Коли </a:t>
            </a:r>
          </a:p>
          <a:p>
            <a:r>
              <a:rPr lang="uk-UA" sz="1400" smtClean="0"/>
              <a:t>він </a:t>
            </a:r>
            <a:r>
              <a:rPr lang="uk-UA" sz="1400" dirty="0" smtClean="0"/>
              <a:t>наблизився, </a:t>
            </a:r>
            <a:r>
              <a:rPr lang="uk-UA" sz="1400" smtClean="0"/>
              <a:t>стало очевидним</a:t>
            </a:r>
            <a:r>
              <a:rPr lang="uk-UA" sz="1400" dirty="0" smtClean="0"/>
              <a:t>, що фігурка не танцює, а </a:t>
            </a:r>
            <a:r>
              <a:rPr lang="uk-UA" sz="1400" smtClean="0"/>
              <a:t>робить однакові</a:t>
            </a:r>
          </a:p>
          <a:p>
            <a:r>
              <a:rPr lang="uk-UA" sz="1400" smtClean="0"/>
              <a:t> </a:t>
            </a:r>
            <a:r>
              <a:rPr lang="uk-UA" sz="1400" dirty="0" smtClean="0"/>
              <a:t>рухи, повторюючи їх. Підійшовши  ближче до маленької фігурки, рибалка побачив, що це – дитина. Маленька дівчинка старанно збирала на березі морські зірочки і кидала їх у море. Від здивування рибалка зупинився на мить, а потім запитав: “ Навіщо ти кидаєш у море морські зірочки?”. </a:t>
            </a:r>
            <a:r>
              <a:rPr lang="uk-UA" sz="1400" dirty="0" err="1" smtClean="0"/>
              <a:t>“Якщо</a:t>
            </a:r>
            <a:r>
              <a:rPr lang="uk-UA" sz="1400" dirty="0" smtClean="0"/>
              <a:t> я залишу їх на березі, </a:t>
            </a:r>
            <a:r>
              <a:rPr lang="uk-UA" sz="1400" dirty="0" err="1" smtClean="0"/>
              <a:t>-відповіла</a:t>
            </a:r>
            <a:r>
              <a:rPr lang="uk-UA" sz="1400" dirty="0" smtClean="0"/>
              <a:t> дівчинка,- сонце висушить їх і вони загинуть. Я кидаю їх у море тому що хочу, щоб вони жили!”</a:t>
            </a:r>
          </a:p>
          <a:p>
            <a:r>
              <a:rPr lang="uk-UA" sz="1400" dirty="0" smtClean="0"/>
              <a:t>      Рибалка замислився на мить, вражений словами дівчинки, але потім, згадавши скільки миль морського узбережжя він пройшов,  сказав : </a:t>
            </a:r>
            <a:r>
              <a:rPr lang="uk-UA" sz="1400" dirty="0" err="1" smtClean="0"/>
              <a:t>“Але</a:t>
            </a:r>
            <a:r>
              <a:rPr lang="uk-UA" sz="1400" dirty="0" smtClean="0"/>
              <a:t> цих зірочок на узбережжі мільярди, що ти можеш змінити?”.</a:t>
            </a:r>
          </a:p>
          <a:p>
            <a:r>
              <a:rPr lang="uk-UA" sz="1400" dirty="0" smtClean="0"/>
              <a:t>      Дівчинка на мить замислилась над словами рибалки, а потім повільно нахилилась і підняла ще одну морську зірочку, кинула її в бурхливе море. Вона повернулася до рибалки і, усміхнувшись, промовила :Можливо, ви й маєте рацію, - сказала вона, - але саме для цієї зірочки я змінила </a:t>
            </a:r>
            <a:r>
              <a:rPr lang="uk-UA" sz="1400" dirty="0" err="1" smtClean="0"/>
              <a:t>долю”</a:t>
            </a:r>
            <a:r>
              <a:rPr lang="uk-UA" sz="1400" dirty="0" smtClean="0"/>
              <a:t>.</a:t>
            </a:r>
          </a:p>
          <a:p>
            <a:endParaRPr lang="uk-UA" sz="1400" dirty="0" smtClean="0"/>
          </a:p>
          <a:p>
            <a:r>
              <a:rPr lang="uk-UA" sz="1400" dirty="0" smtClean="0"/>
              <a:t>Ми закликаємо усіх і кожного творити добро, бо саме так ми зможемо змінити цей світ .</a:t>
            </a:r>
          </a:p>
          <a:p>
            <a:r>
              <a:rPr lang="uk-UA" sz="1400" dirty="0" err="1" smtClean="0"/>
              <a:t>Пам</a:t>
            </a:r>
            <a:r>
              <a:rPr lang="en-US" sz="1400" dirty="0" smtClean="0"/>
              <a:t>’</a:t>
            </a:r>
            <a:r>
              <a:rPr lang="uk-UA" sz="1400" dirty="0" err="1" smtClean="0"/>
              <a:t>ятай</a:t>
            </a:r>
            <a:r>
              <a:rPr lang="uk-UA" sz="1400" dirty="0" smtClean="0"/>
              <a:t> : Добро починається з тебе! </a:t>
            </a:r>
          </a:p>
          <a:p>
            <a:endParaRPr lang="uk-UA" sz="1400" dirty="0" smtClean="0"/>
          </a:p>
          <a:p>
            <a:r>
              <a:rPr lang="uk-UA" sz="1400" dirty="0" smtClean="0"/>
              <a:t>Подальший розвиток проекту:</a:t>
            </a:r>
          </a:p>
          <a:p>
            <a:r>
              <a:rPr lang="uk-UA" sz="1400" dirty="0" smtClean="0"/>
              <a:t>Проект довгостроковий.</a:t>
            </a:r>
          </a:p>
          <a:p>
            <a:r>
              <a:rPr lang="uk-UA" sz="1400" dirty="0" smtClean="0"/>
              <a:t>Переважна більшість акцій – щорічні.</a:t>
            </a:r>
          </a:p>
          <a:p>
            <a:r>
              <a:rPr lang="uk-UA" sz="1400" dirty="0" smtClean="0"/>
              <a:t>Можливі інші заходи, партнери та спонсори.</a:t>
            </a:r>
            <a:endParaRPr lang="uk-UA" sz="1400" dirty="0"/>
          </a:p>
        </p:txBody>
      </p:sp>
      <p:pic>
        <p:nvPicPr>
          <p:cNvPr id="4" name="Рисунок 3" descr="яч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290"/>
            <a:ext cx="2357454" cy="228601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6182" y="28572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Добро творити вчіться, друзі, з малих літ,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І все життя вам посміхатись буде світ.</a:t>
            </a:r>
          </a:p>
          <a:p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Кредо: Добро починається з тебе!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643182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  <a:r>
              <a:rPr lang="uk-UA" dirty="0" smtClean="0">
                <a:solidFill>
                  <a:srgbClr val="002060"/>
                </a:solidFill>
              </a:rPr>
              <a:t>Ми дуже часто говоримо про доброту і милосердя. Багато про це нас вчать у школі, сім</a:t>
            </a:r>
            <a:r>
              <a:rPr lang="en-US" dirty="0" smtClean="0">
                <a:solidFill>
                  <a:srgbClr val="002060"/>
                </a:solidFill>
              </a:rPr>
              <a:t>’</a:t>
            </a:r>
            <a:r>
              <a:rPr lang="uk-UA" dirty="0" smtClean="0">
                <a:solidFill>
                  <a:srgbClr val="002060"/>
                </a:solidFill>
              </a:rPr>
              <a:t>ї, церкві. Багато довідуємось самі із повсякденних життєвих подій. Кожна людина хоче, щоб їй було добре. Ми любимо, коли хтось щось зробить для нас доброго. Та разом з тим, уже добре розуміємо, що добро треба комусь віддати, щоб воно колись до тебе повернулось. Ми, діти, теж вміємо творити добро. Іноді це у нас виникає спонтанно, часом – цілеспрямовано. А як приємно, коли зробиш добру справу! 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rgbClr val="002060"/>
                </a:solidFill>
              </a:rPr>
              <a:t>А що, як ці добрі справи об</a:t>
            </a:r>
            <a:r>
              <a:rPr lang="en-US" dirty="0" smtClean="0">
                <a:solidFill>
                  <a:srgbClr val="002060"/>
                </a:solidFill>
              </a:rPr>
              <a:t>’</a:t>
            </a:r>
            <a:r>
              <a:rPr lang="uk-UA" dirty="0" smtClean="0">
                <a:solidFill>
                  <a:srgbClr val="002060"/>
                </a:solidFill>
              </a:rPr>
              <a:t>єднати?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Це ж буде ще приємніше?!...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      Саме ці думки дали старт проекту “ </a:t>
            </a:r>
            <a:r>
              <a:rPr lang="uk-UA" dirty="0" err="1" smtClean="0">
                <a:solidFill>
                  <a:srgbClr val="002060"/>
                </a:solidFill>
              </a:rPr>
              <a:t>Добренята</a:t>
            </a:r>
            <a:r>
              <a:rPr lang="uk-UA" dirty="0" smtClean="0">
                <a:solidFill>
                  <a:srgbClr val="002060"/>
                </a:solidFill>
              </a:rPr>
              <a:t> творять країну </a:t>
            </a:r>
            <a:r>
              <a:rPr lang="uk-UA" dirty="0" err="1" smtClean="0">
                <a:solidFill>
                  <a:srgbClr val="002060"/>
                </a:solidFill>
              </a:rPr>
              <a:t>Добра”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У сучасному світі, серед зла і жорстокості, ми </a:t>
            </a:r>
            <a:r>
              <a:rPr lang="uk-UA" dirty="0" err="1" smtClean="0">
                <a:solidFill>
                  <a:srgbClr val="002060"/>
                </a:solidFill>
              </a:rPr>
              <a:t>-добренята</a:t>
            </a:r>
            <a:r>
              <a:rPr lang="uk-UA" dirty="0" smtClean="0">
                <a:solidFill>
                  <a:srgbClr val="002060"/>
                </a:solidFill>
              </a:rPr>
              <a:t>, будемо творити свою країну Добра. Бо хто, як не ми?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 descr="ю4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28"/>
            <a:ext cx="1857388" cy="142878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</a:rPr>
              <a:t>Керівник проекту : </a:t>
            </a:r>
            <a:r>
              <a:rPr lang="uk-UA" sz="2000" dirty="0" err="1" smtClean="0">
                <a:solidFill>
                  <a:schemeClr val="tx1">
                    <a:lumMod val="95000"/>
                  </a:schemeClr>
                </a:solidFill>
              </a:rPr>
              <a:t>Забуйська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</a:rPr>
              <a:t> Олеся Володимирівна – педагог – організатор.</a:t>
            </a:r>
          </a:p>
          <a:p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</a:rPr>
              <a:t>Учасники проекту:  учні  1-11 класів, батьки, класні керівники 5-11 класів, класоводи, </a:t>
            </a:r>
            <a:r>
              <a:rPr lang="uk-UA" sz="2000" dirty="0" err="1" smtClean="0">
                <a:solidFill>
                  <a:schemeClr val="tx1">
                    <a:lumMod val="95000"/>
                  </a:schemeClr>
                </a:solidFill>
              </a:rPr>
              <a:t>класоводи</a:t>
            </a:r>
            <a:r>
              <a:rPr lang="uk-UA" sz="2000" dirty="0" smtClean="0">
                <a:solidFill>
                  <a:schemeClr val="tx1">
                    <a:lumMod val="95000"/>
                  </a:schemeClr>
                </a:solidFill>
              </a:rPr>
              <a:t>, вчителі.</a:t>
            </a:r>
            <a:endParaRPr lang="uk-UA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786322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Учасники проекту ставили за мету формування загальнолюдських цінностей : вчити один одного доброти, чуйності доброзичливості; сприяти формуванню мотивації до доброчинності;  виховувати людяність, милосердя, здатність боротися проти зла.</a:t>
            </a:r>
            <a:endParaRPr lang="uk-UA" sz="2000" dirty="0"/>
          </a:p>
        </p:txBody>
      </p:sp>
      <p:pic>
        <p:nvPicPr>
          <p:cNvPr id="6" name="Рисунок 5" descr="SAM_7779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3929090" cy="2000264"/>
          </a:xfrm>
          <a:prstGeom prst="rect">
            <a:avLst/>
          </a:prstGeom>
        </p:spPr>
      </p:pic>
      <p:pic>
        <p:nvPicPr>
          <p:cNvPr id="7" name="Рисунок 6" descr="SAM_7782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643182"/>
            <a:ext cx="4214842" cy="200026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Акція </a:t>
            </a:r>
            <a:r>
              <a:rPr lang="uk-UA" sz="2800" dirty="0" err="1" smtClean="0"/>
              <a:t>“Допомога</a:t>
            </a:r>
            <a:r>
              <a:rPr lang="uk-UA" sz="2800" dirty="0" smtClean="0"/>
              <a:t> учасникам </a:t>
            </a:r>
            <a:r>
              <a:rPr lang="uk-UA" sz="2800" dirty="0" err="1" smtClean="0"/>
              <a:t>АТО”</a:t>
            </a:r>
            <a:endParaRPr lang="uk-UA" sz="2800" dirty="0" smtClean="0"/>
          </a:p>
          <a:p>
            <a:pPr algn="ctr"/>
            <a:r>
              <a:rPr lang="uk-UA" sz="2800" dirty="0" smtClean="0"/>
              <a:t>Взяло участь 93 учні, 20 вчителів та</a:t>
            </a:r>
          </a:p>
          <a:p>
            <a:pPr algn="ctr"/>
            <a:r>
              <a:rPr lang="uk-UA" sz="2800" dirty="0" smtClean="0"/>
              <a:t> 7 техпрацівники.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31951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977" y="2564904"/>
            <a:ext cx="431951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899079" y="500042"/>
            <a:ext cx="7530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Акція “ </a:t>
            </a:r>
            <a:r>
              <a:rPr lang="uk-UA" dirty="0" err="1" smtClean="0"/>
              <a:t>Добренята</a:t>
            </a:r>
            <a:r>
              <a:rPr lang="uk-UA" dirty="0" smtClean="0"/>
              <a:t> творять </a:t>
            </a:r>
            <a:r>
              <a:rPr lang="uk-UA" dirty="0" err="1" smtClean="0"/>
              <a:t>добро”</a:t>
            </a:r>
            <a:r>
              <a:rPr lang="uk-UA" dirty="0" smtClean="0"/>
              <a:t> до Міжнародного Дня людей похилого віку.</a:t>
            </a:r>
          </a:p>
          <a:p>
            <a:r>
              <a:rPr lang="uk-UA" dirty="0" smtClean="0"/>
              <a:t>Волонтерами стали 52 учні, 5 батьків; надано допомогу 11 одиноко – престарілим людям.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714620"/>
            <a:ext cx="41434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Список одиноко – пристарілих:</a:t>
            </a:r>
          </a:p>
          <a:p>
            <a:pPr marL="342900" indent="-342900">
              <a:buAutoNum type="arabicPeriod"/>
            </a:pPr>
            <a:r>
              <a:rPr lang="uk-UA" dirty="0" err="1" smtClean="0"/>
              <a:t>Шеренговська</a:t>
            </a:r>
            <a:r>
              <a:rPr lang="uk-UA" dirty="0" smtClean="0"/>
              <a:t> Надія Йосипівна</a:t>
            </a:r>
          </a:p>
          <a:p>
            <a:pPr marL="342900" indent="-342900">
              <a:buAutoNum type="arabicPeriod"/>
            </a:pPr>
            <a:r>
              <a:rPr lang="uk-UA" dirty="0" smtClean="0"/>
              <a:t>Рибачук Ольга Федорівна</a:t>
            </a:r>
          </a:p>
          <a:p>
            <a:pPr marL="342900" indent="-342900">
              <a:buAutoNum type="arabicPeriod"/>
            </a:pPr>
            <a:r>
              <a:rPr lang="uk-UA" dirty="0" smtClean="0"/>
              <a:t>Ткачук Марія Максимівна</a:t>
            </a:r>
          </a:p>
          <a:p>
            <a:pPr marL="342900" indent="-342900">
              <a:buAutoNum type="arabicPeriod"/>
            </a:pPr>
            <a:r>
              <a:rPr lang="uk-UA" dirty="0" smtClean="0"/>
              <a:t>Мельничук Євгенія Яківна</a:t>
            </a:r>
          </a:p>
          <a:p>
            <a:pPr marL="342900" indent="-342900">
              <a:buAutoNum type="arabicPeriod"/>
            </a:pPr>
            <a:r>
              <a:rPr lang="uk-UA" dirty="0" smtClean="0"/>
              <a:t>Гайдук Галина Андріївна</a:t>
            </a:r>
          </a:p>
          <a:p>
            <a:pPr marL="342900" indent="-342900">
              <a:buAutoNum type="arabicPeriod"/>
            </a:pPr>
            <a:r>
              <a:rPr lang="uk-UA" dirty="0" err="1" smtClean="0"/>
              <a:t>Невенгловський</a:t>
            </a:r>
            <a:r>
              <a:rPr lang="uk-UA" dirty="0" smtClean="0"/>
              <a:t> Сергій Іванович</a:t>
            </a:r>
          </a:p>
          <a:p>
            <a:pPr marL="342900" indent="-342900">
              <a:buAutoNum type="arabicPeriod"/>
            </a:pPr>
            <a:r>
              <a:rPr lang="uk-UA" dirty="0" err="1" smtClean="0"/>
              <a:t>Кудим</a:t>
            </a:r>
            <a:r>
              <a:rPr lang="uk-UA" dirty="0" smtClean="0"/>
              <a:t> Надія Олексіївна</a:t>
            </a:r>
          </a:p>
          <a:p>
            <a:pPr marL="342900" indent="-342900">
              <a:buAutoNum type="arabicPeriod"/>
            </a:pPr>
            <a:r>
              <a:rPr lang="uk-UA" dirty="0" smtClean="0"/>
              <a:t>Практика Софія Іванівна</a:t>
            </a:r>
          </a:p>
          <a:p>
            <a:pPr marL="342900" indent="-342900">
              <a:buAutoNum type="arabicPeriod"/>
            </a:pPr>
            <a:r>
              <a:rPr lang="uk-UA" dirty="0" smtClean="0"/>
              <a:t>Загрева Марія Денисівна</a:t>
            </a:r>
          </a:p>
          <a:p>
            <a:pPr marL="342900" indent="-342900">
              <a:buAutoNum type="arabicPeriod"/>
            </a:pPr>
            <a:r>
              <a:rPr lang="uk-UA" dirty="0" smtClean="0"/>
              <a:t>Терещук Ганна </a:t>
            </a:r>
          </a:p>
          <a:p>
            <a:pPr marL="342900" indent="-342900">
              <a:buAutoNum type="arabicPeriod"/>
            </a:pPr>
            <a:r>
              <a:rPr lang="uk-UA" dirty="0" err="1" smtClean="0"/>
              <a:t>Панащук</a:t>
            </a:r>
            <a:r>
              <a:rPr lang="uk-UA" dirty="0" smtClean="0"/>
              <a:t> Олександра</a:t>
            </a:r>
          </a:p>
          <a:p>
            <a:pPr marL="342900" indent="-342900">
              <a:buAutoNum type="arabicPeriod"/>
            </a:pPr>
            <a:r>
              <a:rPr lang="uk-UA" dirty="0" smtClean="0"/>
              <a:t>Сойко Дмитро Дмитрович</a:t>
            </a:r>
            <a:endParaRPr lang="uk-UA" dirty="0"/>
          </a:p>
        </p:txBody>
      </p:sp>
      <p:pic>
        <p:nvPicPr>
          <p:cNvPr id="7" name="Рисунок 6" descr="2014-10-01 15.23.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360000" cy="2520000"/>
          </a:xfrm>
          <a:prstGeom prst="rect">
            <a:avLst/>
          </a:prstGeom>
        </p:spPr>
      </p:pic>
      <p:pic>
        <p:nvPicPr>
          <p:cNvPr id="8" name="Рисунок 7" descr="2014-10-01 15.23.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1620000" cy="2160000"/>
          </a:xfrm>
          <a:prstGeom prst="rect">
            <a:avLst/>
          </a:prstGeom>
        </p:spPr>
      </p:pic>
      <p:pic>
        <p:nvPicPr>
          <p:cNvPr id="9" name="Рисунок 8" descr="2014-10-01 15.22.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94288" y="4635104"/>
            <a:ext cx="2160000" cy="1620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2066" y="285728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Живе одинока людина,</a:t>
            </a:r>
          </a:p>
          <a:p>
            <a:r>
              <a:rPr lang="uk-UA" dirty="0" err="1" smtClean="0"/>
              <a:t>Спішіте</a:t>
            </a:r>
            <a:r>
              <a:rPr lang="uk-UA" dirty="0" smtClean="0"/>
              <a:t> до неї в світлицю.</a:t>
            </a:r>
          </a:p>
          <a:p>
            <a:r>
              <a:rPr lang="uk-UA" dirty="0" smtClean="0"/>
              <a:t>І серце людини з безодні</a:t>
            </a:r>
          </a:p>
          <a:p>
            <a:r>
              <a:rPr lang="uk-UA" dirty="0" smtClean="0"/>
              <a:t>Полине до неба, як птиця.</a:t>
            </a:r>
          </a:p>
          <a:p>
            <a:endParaRPr lang="uk-UA" dirty="0"/>
          </a:p>
        </p:txBody>
      </p:sp>
      <p:pic>
        <p:nvPicPr>
          <p:cNvPr id="3" name="Рисунок 2" descr="SAM_784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3714776" cy="1857388"/>
          </a:xfrm>
          <a:prstGeom prst="rect">
            <a:avLst/>
          </a:prstGeom>
        </p:spPr>
      </p:pic>
      <p:pic>
        <p:nvPicPr>
          <p:cNvPr id="5" name="Рисунок 4" descr="SAM_7847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3714776" cy="1857388"/>
          </a:xfrm>
          <a:prstGeom prst="rect">
            <a:avLst/>
          </a:prstGeom>
        </p:spPr>
      </p:pic>
      <p:pic>
        <p:nvPicPr>
          <p:cNvPr id="6" name="Рисунок 5" descr="SAM_7858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00570"/>
            <a:ext cx="3714776" cy="2071678"/>
          </a:xfrm>
          <a:prstGeom prst="rect">
            <a:avLst/>
          </a:prstGeom>
        </p:spPr>
      </p:pic>
      <p:pic>
        <p:nvPicPr>
          <p:cNvPr id="7" name="Рисунок 6" descr="SAM_7882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500570"/>
            <a:ext cx="3786214" cy="200026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Засідання шкільної Ради міністрів</a:t>
            </a:r>
          </a:p>
          <a:p>
            <a:endParaRPr lang="uk-UA" dirty="0"/>
          </a:p>
          <a:p>
            <a:r>
              <a:rPr lang="uk-UA" dirty="0" smtClean="0"/>
              <a:t>“ Що може зробити загін маленьких волонтерів?”</a:t>
            </a:r>
            <a:endParaRPr lang="uk-UA" dirty="0"/>
          </a:p>
        </p:txBody>
      </p:sp>
      <p:pic>
        <p:nvPicPr>
          <p:cNvPr id="3" name="Рисунок 2" descr="SAM_0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500430" cy="2286016"/>
          </a:xfrm>
          <a:prstGeom prst="rect">
            <a:avLst/>
          </a:prstGeom>
        </p:spPr>
      </p:pic>
      <p:pic>
        <p:nvPicPr>
          <p:cNvPr id="7" name="Рисунок 6" descr="SAM_0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428736"/>
            <a:ext cx="3643338" cy="2286016"/>
          </a:xfrm>
          <a:prstGeom prst="rect">
            <a:avLst/>
          </a:prstGeom>
        </p:spPr>
      </p:pic>
      <p:pic>
        <p:nvPicPr>
          <p:cNvPr id="8" name="Рисунок 7" descr="SAM_01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071942"/>
            <a:ext cx="3571900" cy="2357454"/>
          </a:xfrm>
          <a:prstGeom prst="rect">
            <a:avLst/>
          </a:prstGeom>
        </p:spPr>
      </p:pic>
      <p:pic>
        <p:nvPicPr>
          <p:cNvPr id="11" name="Рисунок 10" descr="SAM_0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071942"/>
            <a:ext cx="3643338" cy="250030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Трудовий десант </a:t>
            </a:r>
          </a:p>
          <a:p>
            <a:r>
              <a:rPr lang="uk-UA" dirty="0" smtClean="0"/>
              <a:t>“ Приберемо територію біля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ятника</a:t>
            </a:r>
            <a:r>
              <a:rPr lang="uk-UA" dirty="0" smtClean="0"/>
              <a:t> загиблим у Великій Вітчизняній війні воїнам </a:t>
            </a:r>
            <a:r>
              <a:rPr lang="uk-UA" dirty="0" err="1" smtClean="0"/>
              <a:t>односельчанам”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78645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56 учнів та 8 вчителів упорядкували територію біля монумента, клумбу та 0,25 га паркової території.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2714620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Їх у піснях, що рушають у путь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ятайте</a:t>
            </a:r>
            <a:r>
              <a:rPr lang="uk-UA" dirty="0" smtClean="0"/>
              <a:t>…</a:t>
            </a:r>
          </a:p>
          <a:p>
            <a:r>
              <a:rPr lang="uk-UA" dirty="0" smtClean="0"/>
              <a:t>Дітям своїм, внукам своїм передайте,</a:t>
            </a:r>
          </a:p>
          <a:p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яттю</a:t>
            </a:r>
            <a:r>
              <a:rPr lang="uk-UA" dirty="0" smtClean="0"/>
              <a:t>, розумом, серцем своїм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ятайте</a:t>
            </a:r>
            <a:r>
              <a:rPr lang="uk-UA" dirty="0" smtClean="0"/>
              <a:t>…</a:t>
            </a:r>
            <a:endParaRPr lang="uk-UA" dirty="0"/>
          </a:p>
        </p:txBody>
      </p:sp>
      <p:pic>
        <p:nvPicPr>
          <p:cNvPr id="7" name="Рисунок 6" descr="ю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286280" cy="2058288"/>
          </a:xfrm>
          <a:prstGeom prst="rect">
            <a:avLst/>
          </a:prstGeom>
        </p:spPr>
      </p:pic>
      <p:pic>
        <p:nvPicPr>
          <p:cNvPr id="8" name="Рисунок 7" descr="ю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57628"/>
            <a:ext cx="4286280" cy="200026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Вогник “ Несімо людям радість і </a:t>
            </a:r>
            <a:r>
              <a:rPr lang="uk-UA" dirty="0" err="1" smtClean="0"/>
              <a:t>добро”</a:t>
            </a:r>
            <a:endParaRPr lang="uk-UA" dirty="0" smtClean="0"/>
          </a:p>
          <a:p>
            <a:r>
              <a:rPr lang="uk-UA" dirty="0" smtClean="0"/>
              <a:t>Партнери: сільська Рада, районний  територіальний центр соціального обслуговування населення.</a:t>
            </a:r>
          </a:p>
          <a:p>
            <a:r>
              <a:rPr lang="uk-UA" dirty="0" smtClean="0"/>
              <a:t>Запрошено 24 людини.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592933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Висвітлення події у районній газеті “ Селянське </a:t>
            </a:r>
            <a:r>
              <a:rPr lang="uk-UA" dirty="0" err="1" smtClean="0"/>
              <a:t>життя”</a:t>
            </a:r>
            <a:endParaRPr lang="uk-UA" dirty="0"/>
          </a:p>
        </p:txBody>
      </p:sp>
      <p:pic>
        <p:nvPicPr>
          <p:cNvPr id="6" name="Рисунок 5" descr="ю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3643338" cy="2000264"/>
          </a:xfrm>
          <a:prstGeom prst="rect">
            <a:avLst/>
          </a:prstGeom>
        </p:spPr>
      </p:pic>
      <p:pic>
        <p:nvPicPr>
          <p:cNvPr id="7" name="Рисунок 6" descr="ю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72008"/>
            <a:ext cx="3629957" cy="2009111"/>
          </a:xfrm>
          <a:prstGeom prst="rect">
            <a:avLst/>
          </a:prstGeom>
        </p:spPr>
      </p:pic>
      <p:pic>
        <p:nvPicPr>
          <p:cNvPr id="8" name="Рисунок 7" descr="ю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357298"/>
            <a:ext cx="3857620" cy="1785950"/>
          </a:xfrm>
          <a:prstGeom prst="rect">
            <a:avLst/>
          </a:prstGeom>
        </p:spPr>
      </p:pic>
      <p:pic>
        <p:nvPicPr>
          <p:cNvPr id="9" name="Рисунок 8" descr="ю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286124"/>
            <a:ext cx="4714908" cy="2482451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варня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варн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варн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181</TotalTime>
  <Words>853</Words>
  <Application>Microsoft Office PowerPoint</Application>
  <PresentationFormat>Экран (4:3)</PresentationFormat>
  <Paragraphs>81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Ливарня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2012-01-04T08:00:09Z</dcterms:created>
  <dcterms:modified xsi:type="dcterms:W3CDTF">2015-02-13T08:56:30Z</dcterms:modified>
</cp:coreProperties>
</file>